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548680"/>
            <a:ext cx="1440160" cy="218455"/>
          </a:xfrm>
        </p:spPr>
        <p:txBody>
          <a:bodyPr>
            <a:noAutofit/>
          </a:bodyPr>
          <a:lstStyle/>
          <a:p>
            <a:r>
              <a:rPr lang="ru-RU" sz="1600" dirty="0" smtClean="0"/>
              <a:t>Визуализация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Дверные блоки</a:t>
            </a: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План расстановки рабочих мест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План полов</a:t>
            </a: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496944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План освещения</a:t>
            </a:r>
            <a:endParaRPr lang="ru-RU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600" dirty="0" err="1" smtClean="0"/>
              <a:t>Брендовая</a:t>
            </a:r>
            <a:r>
              <a:rPr lang="ru-RU" sz="1600" dirty="0" smtClean="0"/>
              <a:t> стена</a:t>
            </a:r>
            <a:endParaRPr lang="ru-RU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/>
          </a:bodyPr>
          <a:lstStyle/>
          <a:p>
            <a:r>
              <a:rPr lang="ru-RU" sz="1600" dirty="0" err="1" smtClean="0"/>
              <a:t>Брендовая</a:t>
            </a:r>
            <a:r>
              <a:rPr lang="ru-RU" sz="1600" dirty="0" smtClean="0"/>
              <a:t> стена и освещение</a:t>
            </a:r>
            <a:endParaRPr lang="ru-RU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Зона </a:t>
            </a:r>
            <a:r>
              <a:rPr lang="ru-RU" sz="1600" dirty="0" err="1" smtClean="0"/>
              <a:t>операционистов</a:t>
            </a:r>
            <a:endParaRPr lang="ru-RU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Стена информации</a:t>
            </a:r>
            <a:endParaRPr lang="ru-RU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Оформление кассы</a:t>
            </a:r>
            <a:endParaRPr lang="ru-RU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802880" cy="55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Визуализация</vt:lpstr>
      <vt:lpstr>План расстановки рабочих мест</vt:lpstr>
      <vt:lpstr>План полов</vt:lpstr>
      <vt:lpstr>План освещения</vt:lpstr>
      <vt:lpstr>Брендовая стена</vt:lpstr>
      <vt:lpstr>Брендовая стена и освещение</vt:lpstr>
      <vt:lpstr>Зона операционистов</vt:lpstr>
      <vt:lpstr>Стена информации</vt:lpstr>
      <vt:lpstr>Оформление кассы</vt:lpstr>
      <vt:lpstr>Дверные блоки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Визуализация</dc:title>
  <cp:lastModifiedBy>MLisenkov</cp:lastModifiedBy>
  <cp:revision>11</cp:revision>
  <dcterms:modified xsi:type="dcterms:W3CDTF">2012-09-11T14:16:57Z</dcterms:modified>
</cp:coreProperties>
</file>